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6713-8BA9-4E64-9508-3EE94D3CCB93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1448-D9D6-463D-86B9-1A22A5C01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NAC &amp; Mini-RF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Arturo Martinez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Mark Robinson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Mentor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Sam Lawrence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Project Manager</a:t>
            </a:r>
          </a:p>
          <a:p>
            <a:endParaRPr lang="en-US" dirty="0"/>
          </a:p>
        </p:txBody>
      </p:sp>
      <p:pic>
        <p:nvPicPr>
          <p:cNvPr id="4" name="Picture 3" descr="azsgc_logo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842127"/>
            <a:ext cx="761905" cy="1015873"/>
          </a:xfrm>
          <a:prstGeom prst="rect">
            <a:avLst/>
          </a:prstGeom>
        </p:spPr>
      </p:pic>
      <p:pic>
        <p:nvPicPr>
          <p:cNvPr id="5" name="Picture 4" descr="lroc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969000"/>
            <a:ext cx="889000" cy="889000"/>
          </a:xfrm>
          <a:prstGeom prst="rect">
            <a:avLst/>
          </a:prstGeom>
        </p:spPr>
      </p:pic>
      <p:pic>
        <p:nvPicPr>
          <p:cNvPr id="7" name="Picture 6" descr="LRO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5943600"/>
            <a:ext cx="914400" cy="914400"/>
          </a:xfrm>
          <a:prstGeom prst="rect">
            <a:avLst/>
          </a:prstGeom>
        </p:spPr>
      </p:pic>
      <p:pic>
        <p:nvPicPr>
          <p:cNvPr id="8" name="Picture 7" descr="SESE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5880222"/>
            <a:ext cx="3784127" cy="977778"/>
          </a:xfrm>
          <a:prstGeom prst="rect">
            <a:avLst/>
          </a:prstGeom>
        </p:spPr>
      </p:pic>
      <p:pic>
        <p:nvPicPr>
          <p:cNvPr id="10" name="Picture 9" descr="NASAlogo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5996354"/>
            <a:ext cx="1066800" cy="861646"/>
          </a:xfrm>
          <a:prstGeom prst="rect">
            <a:avLst/>
          </a:prstGeom>
        </p:spPr>
      </p:pic>
      <p:pic>
        <p:nvPicPr>
          <p:cNvPr id="11" name="Picture 10" descr="minirf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0124" y="5948984"/>
            <a:ext cx="983876" cy="90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28600" y="1524000"/>
            <a:ext cx="5334000" cy="31242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Determine geology of targeted lunar surface using two active NASA payloads. 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u="sng" dirty="0" smtClean="0"/>
              <a:t> L</a:t>
            </a:r>
            <a:r>
              <a:rPr lang="en-US" dirty="0" smtClean="0"/>
              <a:t>unar </a:t>
            </a:r>
            <a:r>
              <a:rPr lang="en-US" u="sng" dirty="0" smtClean="0"/>
              <a:t>R</a:t>
            </a:r>
            <a:r>
              <a:rPr lang="en-US" dirty="0" smtClean="0"/>
              <a:t>econnaissance </a:t>
            </a:r>
            <a:r>
              <a:rPr lang="en-US" u="sng" dirty="0" smtClean="0"/>
              <a:t>O</a:t>
            </a:r>
            <a:r>
              <a:rPr lang="en-US" dirty="0" smtClean="0"/>
              <a:t>rbiter</a:t>
            </a:r>
          </a:p>
          <a:p>
            <a:pPr>
              <a:buNone/>
            </a:pPr>
            <a:r>
              <a:rPr lang="en-US" dirty="0" smtClean="0"/>
              <a:t>                      LRO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zsgc_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95" y="5842127"/>
            <a:ext cx="761905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unar </a:t>
            </a:r>
            <a:r>
              <a:rPr lang="en-US" u="sng" dirty="0" smtClean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econnaissance </a:t>
            </a:r>
            <a:r>
              <a:rPr lang="en-US" u="sng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rbiter </a:t>
            </a:r>
            <a:r>
              <a:rPr lang="en-US" u="sng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amera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LROC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Two </a:t>
            </a:r>
            <a:r>
              <a:rPr lang="en-US" u="sng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arrow </a:t>
            </a:r>
            <a:r>
              <a:rPr lang="en-US" u="sng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ngle </a:t>
            </a:r>
            <a:r>
              <a:rPr lang="en-US" u="sng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ameras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NAC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One </a:t>
            </a:r>
            <a:r>
              <a:rPr lang="en-US" u="sng" dirty="0" smtClean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ide </a:t>
            </a:r>
            <a:r>
              <a:rPr lang="en-US" u="sng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ngle </a:t>
            </a:r>
            <a:r>
              <a:rPr lang="en-US" u="sng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amera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WAC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0.5 meter/pixel, BW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7-band UV/VIS color</a:t>
            </a:r>
          </a:p>
        </p:txBody>
      </p:sp>
      <p:pic>
        <p:nvPicPr>
          <p:cNvPr id="7" name="Picture 6" descr="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371600"/>
            <a:ext cx="2895600" cy="1921859"/>
          </a:xfrm>
          <a:prstGeom prst="rect">
            <a:avLst/>
          </a:prstGeom>
        </p:spPr>
      </p:pic>
      <p:pic>
        <p:nvPicPr>
          <p:cNvPr id="8" name="Picture 7" descr="azsgc_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95" y="5842127"/>
            <a:ext cx="761905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Mini</a:t>
            </a:r>
            <a:r>
              <a:rPr lang="en-US" dirty="0" smtClean="0">
                <a:solidFill>
                  <a:schemeClr val="bg1"/>
                </a:solidFill>
              </a:rPr>
              <a:t>ature </a:t>
            </a:r>
            <a:r>
              <a:rPr lang="en-US" u="sng" dirty="0" smtClean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adio </a:t>
            </a:r>
            <a:r>
              <a:rPr lang="en-US" u="sng" dirty="0" smtClean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requency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Mini-RF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Sensitive surface roughness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Subsurface roughness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Composition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" name="Content Placeholder 7" descr="Mini-RF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733800"/>
            <a:ext cx="2895600" cy="2174313"/>
          </a:xfrm>
          <a:prstGeom prst="rect">
            <a:avLst/>
          </a:prstGeom>
        </p:spPr>
      </p:pic>
      <p:pic>
        <p:nvPicPr>
          <p:cNvPr id="9" name="Picture 8" descr="azsgc_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95" y="5842127"/>
            <a:ext cx="761905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 NAC and Mini-RF overlap</a:t>
            </a:r>
          </a:p>
          <a:p>
            <a:r>
              <a:rPr lang="en-US" dirty="0" smtClean="0"/>
              <a:t>Download observations </a:t>
            </a:r>
          </a:p>
          <a:p>
            <a:r>
              <a:rPr lang="en-US" dirty="0" smtClean="0"/>
              <a:t>Convert raw data</a:t>
            </a:r>
          </a:p>
          <a:p>
            <a:r>
              <a:rPr lang="en-US" dirty="0" smtClean="0"/>
              <a:t>Re-project</a:t>
            </a:r>
          </a:p>
          <a:p>
            <a:r>
              <a:rPr lang="en-US" dirty="0" smtClean="0"/>
              <a:t>Manipulate data</a:t>
            </a:r>
          </a:p>
          <a:p>
            <a:endParaRPr lang="en-US" dirty="0"/>
          </a:p>
        </p:txBody>
      </p:sp>
      <p:pic>
        <p:nvPicPr>
          <p:cNvPr id="4" name="Picture 3" descr="azsgc_logo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95" y="5842127"/>
            <a:ext cx="761905" cy="10158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95600"/>
            <a:ext cx="4333875" cy="335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46" descr="nac1resize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radar1crop.jpg"/>
          <p:cNvPicPr>
            <a:picLocks/>
          </p:cNvPicPr>
          <p:nvPr/>
        </p:nvPicPr>
        <p:blipFill>
          <a:blip r:embed="rId4" cstate="print">
            <a:lum bright="54000" contrast="74000"/>
          </a:blip>
          <a:stretch>
            <a:fillRect/>
          </a:stretch>
        </p:blipFill>
        <p:spPr bwMode="auto">
          <a:xfrm>
            <a:off x="6858000" y="0"/>
            <a:ext cx="228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6000" y="5657671"/>
            <a:ext cx="167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Fig. 1: LROC NAC image M109494669R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56576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Fig. 2: Mini-RF Radar LSR_CDR_LV2_01790J0sz_V00</a:t>
            </a:r>
          </a:p>
          <a:p>
            <a:pPr algn="ctr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95601" y="152400"/>
            <a:ext cx="3428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err="1" smtClean="0"/>
              <a:t>Rimae</a:t>
            </a:r>
            <a:r>
              <a:rPr lang="en-US" sz="4000" dirty="0" smtClean="0"/>
              <a:t> </a:t>
            </a:r>
            <a:r>
              <a:rPr lang="en-US" sz="4000" dirty="0" err="1" smtClean="0"/>
              <a:t>Maestlin</a:t>
            </a:r>
            <a:endParaRPr lang="en-US" sz="4000" dirty="0" smtClean="0"/>
          </a:p>
          <a:p>
            <a:endParaRPr lang="en-US" sz="4000" dirty="0"/>
          </a:p>
          <a:p>
            <a:endParaRPr lang="en-US" sz="2800" dirty="0" smtClean="0"/>
          </a:p>
          <a:p>
            <a:endParaRPr lang="en-US" sz="4000" dirty="0"/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267200" cy="4297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Riccioli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Impact Structure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1" y="51816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Fig. 3: LROC NAC image </a:t>
            </a:r>
            <a:r>
              <a:rPr lang="en-US" dirty="0" smtClean="0"/>
              <a:t>M107358008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51816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Fig. 4: Mini-RF Radar at same location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missions</a:t>
            </a:r>
          </a:p>
          <a:p>
            <a:r>
              <a:rPr lang="en-US" dirty="0" smtClean="0"/>
              <a:t>Downloading data</a:t>
            </a:r>
          </a:p>
          <a:p>
            <a:r>
              <a:rPr lang="en-US" dirty="0" smtClean="0"/>
              <a:t>Conversion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Experience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zsgc_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95" y="5842127"/>
            <a:ext cx="761905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3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zsgc_logo_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95" y="5842127"/>
            <a:ext cx="761905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124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NAC &amp; Mini-RF</vt:lpstr>
      <vt:lpstr>Goal</vt:lpstr>
      <vt:lpstr>Lunar Reconnaissance Orbiter Camera LROC</vt:lpstr>
      <vt:lpstr>Miniature Radio Frequency Mini-RF</vt:lpstr>
      <vt:lpstr>Method</vt:lpstr>
      <vt:lpstr> </vt:lpstr>
      <vt:lpstr>Riccioli  Impact Structure</vt:lpstr>
      <vt:lpstr>Challenges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 vs. Mini-RF</dc:title>
  <dc:creator>Arturo Martinez</dc:creator>
  <cp:lastModifiedBy>Arturo Martinez</cp:lastModifiedBy>
  <cp:revision>79</cp:revision>
  <dcterms:created xsi:type="dcterms:W3CDTF">2010-04-09T17:25:07Z</dcterms:created>
  <dcterms:modified xsi:type="dcterms:W3CDTF">2010-04-12T23:37:29Z</dcterms:modified>
</cp:coreProperties>
</file>